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 Slab"/>
      <p:regular r:id="rId33"/>
      <p:bold r:id="rId34"/>
    </p:embeddedFont>
    <p:embeddedFont>
      <p:font typeface="Roboto Black"/>
      <p:bold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Roboto Slab Black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41" Type="http://schemas.openxmlformats.org/officeDocument/2006/relationships/font" Target="fonts/RobotoSlabBlack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Black-bold.fntdata"/><Relationship Id="rId12" Type="http://schemas.openxmlformats.org/officeDocument/2006/relationships/slide" Target="slides/slide7.xml"/><Relationship Id="rId34" Type="http://schemas.openxmlformats.org/officeDocument/2006/relationships/font" Target="fonts/RobotoSlab-bold.fntdata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font" Target="fonts/RobotoBlack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c243cf96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ec243cf96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e02f2375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e02f2375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e02f2375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e02f2375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e02f2375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e02f2375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f6197a61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f6197a61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e02f2375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ee02f2375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e02f2375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ee02f2375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e02f23752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ee02f2375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e02f2375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ee02f2375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ee02f2375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ee02f2375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e02f2375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e02f2375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e02f2375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e02f2375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e02f23752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ee02f2375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e02f2375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e02f2375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e02f23752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ee02f23752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f6197a61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f6197a61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e02f23752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ee02f2375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e02f2375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ee02f2375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f6197a61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ef6197a61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f6197a61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ef6197a61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f6197a6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ef6197a6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e02f2375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e02f2375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f6197a6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f6197a6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f6197a61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f6197a61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e02f2375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e02f2375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f6197a61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f6197a61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e02f2375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e02f2375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>
            <a:off x="100" y="2343150"/>
            <a:ext cx="9144000" cy="508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- Antecedentes Históricos del Mezcal -</a:t>
            </a:r>
            <a:endParaRPr sz="22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308550" y="1847888"/>
            <a:ext cx="65943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UNIDAD 1 -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00" y="-7950"/>
            <a:ext cx="9144000" cy="508800"/>
          </a:xfrm>
          <a:prstGeom prst="rect">
            <a:avLst/>
          </a:prstGeom>
          <a:solidFill>
            <a:srgbClr val="00406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CURSO: INTRODUCCIÓN AL MUNDO DEL MEZCAL</a:t>
            </a:r>
            <a:endParaRPr b="1"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00" y="588825"/>
            <a:ext cx="8181000" cy="9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515200" y="2879200"/>
            <a:ext cx="81810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3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I.</a:t>
            </a:r>
            <a:r>
              <a:rPr lang="es-419" sz="33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I</a:t>
            </a:r>
            <a:r>
              <a:rPr lang="es-419" sz="33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I</a:t>
            </a:r>
            <a:r>
              <a:rPr lang="es-419" sz="3300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.- La importancia Cultural </a:t>
            </a:r>
            <a:endParaRPr sz="3300">
              <a:solidFill>
                <a:schemeClr val="dk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300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y Ritual del Maguey en las Civilizaciones Mesoamericana.</a:t>
            </a:r>
            <a:endParaRPr sz="3300">
              <a:solidFill>
                <a:srgbClr val="FFFFFF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/>
        </p:nvSpPr>
        <p:spPr>
          <a:xfrm>
            <a:off x="387900" y="12612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maguey era central en numerosas ceremonias y rituales dentro de la vida mesoamericana, por ejemplo, durante las festividades religiosas y los ciclos agrícolas, se realizaban ofrendas de hojas de maguey, pulque y otros productos derivados del agave como parte de las ceremonias de gratitud y petición de buena cosecha y prosperidad, así como al día de hoy algunos productores siguen conservando esta tradición.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Su significado simbólico como planta sagrada, su asociación con la fertilidad y la abundancia, su uso en rituales y ofrendas y su conexión con los ciclos naturales y la renovación, demuestran su profunda influencia en la cosmovisión y la profunda </a:t>
            </a:r>
            <a:r>
              <a:rPr lang="es-419" sz="1600">
                <a:solidFill>
                  <a:schemeClr val="dk1"/>
                </a:solidFill>
              </a:rPr>
              <a:t>comprensión de la</a:t>
            </a:r>
            <a:r>
              <a:rPr lang="es-419" sz="1600">
                <a:solidFill>
                  <a:schemeClr val="dk1"/>
                </a:solidFill>
              </a:rPr>
              <a:t> vida espiritual de las antiguas civilizaciones.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A continuación presentamos 5 elementos clave del maguey y su significado espiritual y religioso: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b="1" lang="es-419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.- </a:t>
            </a: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Significado Espiritual y Religioso.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En la mitología mexica, el maguey estaba asociado con varias deidades importantes. Ometochtli, el dios del pulque y la embriaguez, era una de las principales deidades vinculadas al maguey. Ometochtli significa "dos conejos" en náhuatl, y su iconografía frecuentemente incluía elementos relacionados con el maguey, como los conejos o los adornos de la planta.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Además de Ometochtli, otras deidades como Mayahuel, la diosa del maguey y el aguamiel, también tenían un papel significativo en la cosmología mesoamericana. Se creía que Mayahuel era la personificación de la planta de maguey y se asociaba con la fertilidad y la maternidad.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s-419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.-) </a:t>
            </a: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Planta sagrada: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/>
        </p:nvSpPr>
        <p:spPr>
          <a:xfrm>
            <a:off x="387900" y="1489825"/>
            <a:ext cx="50574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maguey era visto como un símbolo de fertilidad debido a su capacidad para prosperar en condiciones áridas y proporcionar recursos vitales como el aguamiel y el pulque.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Esta capacidad para sustentar la vida en ambientes desafiantes se interpretaba como un don de los dioses y una muestra de su generosidad hacia los humanos.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b.) Simbolismo de fertilidad y abundancia: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775" y="1489825"/>
            <a:ext cx="2986276" cy="298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En las representaciones artísticas y los relatos mitológicos, el maguey se asociaba con la abundancia y la prosperidad. Su capacidad para reproducirse y producir múltiples productos útiles para la vida diaria, reforzaba su imagen como una planta de gran valor espiritual y material.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b.) Simbolismo de fertilidad y abundancia: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Los productos del maguey, especialmente el aguamiel y el pulque, eran utilizados en ceremonias religiosas y rituales como ofrendas a las deidades. Estos rituales tenían como objetivo honrar a los dioses, agradecer por sus bendiciones y asegurar la continuación de la fertilidad y la prosperidad en la comunidad.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Por ejemplo, d</a:t>
            </a:r>
            <a:r>
              <a:rPr lang="es-419" sz="1600">
                <a:solidFill>
                  <a:schemeClr val="dk1"/>
                </a:solidFill>
              </a:rPr>
              <a:t>urante las festividades dedicadas a Ometochtli y Mayahuel, se realizaban ceremonias específicas donde se ofrecía pulque como una forma de comunicación y interacción con los dioses.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c.) Ofrendas y rituales: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maguey ocupaba un lugar central en la cosmovisión mesoamericana al representar la conexión entre el mundo terrenal y el mundo espiritual. Se creía que el cultivo y consumo de maguey no sólo satisfacía necesidades materiales, sino que también fortalecía la relación espiritual de los individuos y la comunidad con las fuerzas sobrenaturales.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  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La importancia espiritual del maguey se reflejaba en la forma en que se integraba en el calendario ceremonial y agrícola, marcando momentos clave del ciclo de vida y renovación tanto de la naturaleza como de la sociedad.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d.-) Cosmovisión y conexión con lo divino: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ciclo de vida del maguey, que incluía la plantación, el crecimiento, la cosecha del aguamiel y la producción de pulque, estaba intrínsecamente vinculado a los ciclos naturales y agrícolas observados por las culturas mesoamericanas.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Estos ciclos no sólo eran vistos como eventos prácticos, sino como rituales esenciales para garantizar la fertilidad de la tierra y la renovación continua de la vida. Las ceremonias asociadas con cada etapa del ciclo del maguey servían para mantener el equilibrio entre lo humano y lo divino, asegurando la armonía y la prosperidad de la comunidad.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maguey no solo era una planta de importancia económica y material en la época precolombina, sino que también ocupaba un lugar central en la espiritualidad y la religión de las culturas mesoamericanas.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e.-) Ciclos naturales y renovación: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maguey también tenía usos medicinales significativos. Los pueblos mesoamericanos utilizaban diversas partes de la planta para tratar una variedad de dolencias y enfermedades.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Vamos a expandir cada punto sobre la importancia del maguey en la medicina tradicional durante la época precolombina en Mesoamérica, utilizando información más detallada: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Importancia en la medicina tradicional: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maguey fue valorado por su amplio espectro de propiedades medicinales que beneficiaron a las culturas mesoamericanas: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-</a:t>
            </a:r>
            <a:r>
              <a:rPr lang="es-419" sz="1600" u="sng">
                <a:solidFill>
                  <a:schemeClr val="dk1"/>
                </a:solidFill>
              </a:rPr>
              <a:t>Cicatrización de heridas y quemaduras:</a:t>
            </a:r>
            <a:r>
              <a:rPr lang="es-419" sz="1600">
                <a:solidFill>
                  <a:schemeClr val="dk1"/>
                </a:solidFill>
              </a:rPr>
              <a:t> La savia del maguey se utilizaba como un tratamiento eficaz para heridas y quemaduras. Esta savia contiene saponinas, polisacáridos y otros compuestos que ayudan a reducir la inflamación, prevenir infecciones y promover la cicatrización de la piel. En algunas comunidades, la savia se aplicaba directamente sobre las áreas afectadas o se mezclaba con otros ingredientes naturales para potenciar sus efectos curativos.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a.) Propiedades medicinales del maguey:</a:t>
            </a:r>
            <a:endParaRPr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-</a:t>
            </a:r>
            <a:r>
              <a:rPr lang="es-419" sz="1600" u="sng">
                <a:solidFill>
                  <a:schemeClr val="dk1"/>
                </a:solidFill>
              </a:rPr>
              <a:t>Tratamiento de enfermedades cutáneas</a:t>
            </a:r>
            <a:r>
              <a:rPr lang="es-419" sz="1600">
                <a:solidFill>
                  <a:schemeClr val="dk1"/>
                </a:solidFill>
              </a:rPr>
              <a:t>: Las hojas del maguey, conocidas como pencas, eran empleadas en cataplasmas y compresas para tratar diversas afecciones cutáneas. Por ejemplo, se utilizaban en casos de abscesos, úlceras y erupciones cutáneas. Las propiedades antibacterianas y antiinflamatorias de las hojas eran aprovechadas para aliviar el malestar y facilitar la recuperación de la piel dañada.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a.) Propiedades medicinales del maguey:</a:t>
            </a:r>
            <a:endParaRPr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Introducción: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87900" y="1489825"/>
            <a:ext cx="8368200" cy="30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En este tema exploraremos la importancia cultural y ritual del maguey en las civilizaciones mesoamericanas, destacando su impacto en la cosmovisión y la identidad de estas grandes civilizaciones.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</a:rPr>
              <a:t>El maguey, conocido en las civilizaciones prehispánicas como “Metl", desempeñó un papel fundamental tanto en la vida cotidiana como en los rituales de estas culturas antiguas. 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maguey era una fuente invaluable de analgésicos y antisépticos naturales: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-</a:t>
            </a:r>
            <a:r>
              <a:rPr lang="es-419" sz="1600" u="sng">
                <a:solidFill>
                  <a:schemeClr val="dk1"/>
                </a:solidFill>
              </a:rPr>
              <a:t>Apósitos y vendajes</a:t>
            </a:r>
            <a:r>
              <a:rPr lang="es-419" sz="1600">
                <a:solidFill>
                  <a:schemeClr val="dk1"/>
                </a:solidFill>
              </a:rPr>
              <a:t>: La fibra del maguey, conocida como ixtle, se utilizaba para confeccionar apósitos y vendajes. Estos materiales no solo protegían las heridas de contaminaciones externas, sino que también absorbían el exceso de humedad y facilitaban la ventilación de la piel afectada.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La aplicación de estos vendajes era crucial para el tratamiento de heridas abiertas, quemaduras y lesiones cutáneas, proporcionando alivio del dolor y acelerando el proceso de curación.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b.) Uso como analgésico y antiséptico:</a:t>
            </a:r>
            <a:endParaRPr b="1" sz="5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Agave salmiana y otras especies de maguey fueron empleadas por sus beneficios digestivos y nutricionales: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-</a:t>
            </a:r>
            <a:r>
              <a:rPr lang="es-419" sz="1600" u="sng">
                <a:solidFill>
                  <a:schemeClr val="dk1"/>
                </a:solidFill>
              </a:rPr>
              <a:t>Bebidas fermentadas</a:t>
            </a:r>
            <a:r>
              <a:rPr lang="es-419" sz="1600">
                <a:solidFill>
                  <a:schemeClr val="dk1"/>
                </a:solidFill>
              </a:rPr>
              <a:t>: El pulque, una bebida tradicional obtenida a partir del jugo fermentado del maguey, no solo era valorada por su contenido alcohólico, sino también por sus propiedades nutricionales y medicinales.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pulque contiene vitaminas, minerales y probióticos naturales que pueden contribuir a la salud digestiva y al equilibrio intestinal. Además, se consideraba un estimulante y un fortalecedor general para el cuerpo.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c.) Propiedades digestivas del maguey: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Significado cultural y ritual:</a:t>
            </a:r>
            <a:endParaRPr b="1" sz="5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8575"/>
            <a:ext cx="9144001" cy="345663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 txBox="1"/>
          <p:nvPr/>
        </p:nvSpPr>
        <p:spPr>
          <a:xfrm rot="-1330">
            <a:off x="7197174" y="4505961"/>
            <a:ext cx="23265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Imágen: Códice Florentino.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maguey y sus derivados no solo tenían un valor práctico y ritual, sino que también simbolizaban la identidad cultural y la resistencia de los pueblos mesoamericanos frente a las influencias externas. Su presencia en el arte, la mitología y las tradiciones orales demostraba su importancia continúa en la preservación de la cultura indígena a lo largo de los siglos (López Mestas, 2021).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maguey era mucho más que una planta utilitaria para las civilizaciones mesoamericanas; era un símbolo de su cosmovisión, espiritualidad y resistencia cultural. Su presencia y significado perduran en la memoria histórica y la tradición de los pueblos indígenas de México, recordándonos la profundidad de su conexión con la tierra y los dioses.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Significado cultural y ritual:</a:t>
            </a:r>
            <a:endParaRPr b="1" sz="5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metl o maguey, fue mucho más que una planta utilitaria para las civilizaciones mesoamericanas; fue un elemento central de su vida cotidiana, espiritual y ritual. Venerado como una planta divina y asociado con deidades como Mayahuel y los Centzon totochtin (400 conejos) donde el maguey desempeñó múltiples roles dentro de la cosmovisión  precolombina.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Desde proporcionar recursos vitales como alimentos, fibras y materiales para la construcción, hasta ser un símbolo de fertilidad y abundancia en las ceremonias religiosas y rituales, el maguey permeó todos los aspectos de la vida mesoamericana. Su uso extendido en la medicina tradicional y su presencia en el arte y la mitología son testimonios de su profundo significado cultural.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Significado cultural y ritual:</a:t>
            </a:r>
            <a:endParaRPr b="1" sz="5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A través de los siglos, el maguey ha perdurado como un símbolo de identidad cultural y resistencia frente a las influencias externas. Su legado continúa vivo en la memoria histórica y la tradición de los pueblos indígenas de México, recordándonos la importancia de su conexión espiritual con la tierra y los dioses.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Significado cultural y ritual:</a:t>
            </a:r>
            <a:endParaRPr b="1" sz="5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González-Benitez, C., Hernández, A., &amp; Martinez, L. (2019).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Uso y significados del maguey (Agave spp.) en la cultura mesoamericana</a:t>
            </a:r>
            <a:r>
              <a:rPr lang="es-419" sz="1100">
                <a:solidFill>
                  <a:schemeClr val="dk1"/>
                </a:solidFill>
              </a:rPr>
              <a:t>. Editorial Universitaria.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Sahagún, B. (1577).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Historia general de las cosas de la Nueva España</a:t>
            </a:r>
            <a:r>
              <a:rPr lang="es-419" sz="1100">
                <a:solidFill>
                  <a:schemeClr val="dk1"/>
                </a:solidFill>
              </a:rPr>
              <a:t>. Edición de la Biblioteca Porrúa, 1986. (Reimpresión del texto original).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Pérez Escandón, A., López, M., &amp; Martínez, J. (2020).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El maguey en la cosmovisión mesoamericana: Culto, rituales y simbolismo</a:t>
            </a:r>
            <a:r>
              <a:rPr lang="es-419" sz="1100">
                <a:solidFill>
                  <a:schemeClr val="dk1"/>
                </a:solidFill>
              </a:rPr>
              <a:t>. Revista de Estudios Mesoamericanos, 15(2), 45-67.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López Mestas, J. (2021).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El maguey y su impacto en la identidad cultural indígena</a:t>
            </a:r>
            <a:r>
              <a:rPr lang="es-419" sz="1100">
                <a:solidFill>
                  <a:schemeClr val="dk1"/>
                </a:solidFill>
              </a:rPr>
              <a:t>. En </a:t>
            </a:r>
            <a:r>
              <a:rPr i="1" lang="es-419" sz="1100">
                <a:solidFill>
                  <a:schemeClr val="dk1"/>
                </a:solidFill>
              </a:rPr>
              <a:t>Mesoamérica: Historia y Cultura</a:t>
            </a:r>
            <a:r>
              <a:rPr lang="es-419" sz="1100">
                <a:solidFill>
                  <a:schemeClr val="dk1"/>
                </a:solidFill>
              </a:rPr>
              <a:t>, pp. 122-140. Editorial Iberoamericana.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Barton, M. (2018).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La flora sagrada de Mesoamérica: El maguey y sus usos rituales</a:t>
            </a:r>
            <a:r>
              <a:rPr lang="es-419" sz="1100">
                <a:solidFill>
                  <a:schemeClr val="dk1"/>
                </a:solidFill>
              </a:rPr>
              <a:t>. </a:t>
            </a:r>
            <a:r>
              <a:rPr i="1" lang="es-419" sz="1100">
                <a:solidFill>
                  <a:schemeClr val="dk1"/>
                </a:solidFill>
              </a:rPr>
              <a:t>Journal of Mesoamerican Studies</a:t>
            </a:r>
            <a:r>
              <a:rPr lang="es-419" sz="1100">
                <a:solidFill>
                  <a:schemeClr val="dk1"/>
                </a:solidFill>
              </a:rPr>
              <a:t>, 22(3), 75-89.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Márquez, C. (2015).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Las prácticas medicinales del maguey en las culturas precolombinas de Mesoamérica</a:t>
            </a:r>
            <a:r>
              <a:rPr lang="es-419" sz="1100">
                <a:solidFill>
                  <a:schemeClr val="dk1"/>
                </a:solidFill>
              </a:rPr>
              <a:t>. </a:t>
            </a:r>
            <a:r>
              <a:rPr i="1" lang="es-419" sz="1100">
                <a:solidFill>
                  <a:schemeClr val="dk1"/>
                </a:solidFill>
              </a:rPr>
              <a:t>Revista de Medicina Tradicional</a:t>
            </a:r>
            <a:r>
              <a:rPr lang="es-419" sz="1100">
                <a:solidFill>
                  <a:schemeClr val="dk1"/>
                </a:solidFill>
              </a:rPr>
              <a:t>, 10(1), 30-50.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Díaz, L. (2016).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Pulque y maguey: Una historia de la bebida ritual mesoamericana</a:t>
            </a:r>
            <a:r>
              <a:rPr lang="es-419" sz="1100">
                <a:solidFill>
                  <a:schemeClr val="dk1"/>
                </a:solidFill>
              </a:rPr>
              <a:t>. </a:t>
            </a:r>
            <a:r>
              <a:rPr i="1" lang="es-419" sz="1100">
                <a:solidFill>
                  <a:schemeClr val="dk1"/>
                </a:solidFill>
              </a:rPr>
              <a:t>Historia y Sociedad</a:t>
            </a:r>
            <a:r>
              <a:rPr lang="es-419" sz="1100">
                <a:solidFill>
                  <a:schemeClr val="dk1"/>
                </a:solidFill>
              </a:rPr>
              <a:t>, 12(1), 85-103.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Rojas, V. (2017).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El maguey en la mitología mexica: Mayahuel y los Centzon Totochtin</a:t>
            </a:r>
            <a:r>
              <a:rPr lang="es-419" sz="1100">
                <a:solidFill>
                  <a:schemeClr val="dk1"/>
                </a:solidFill>
              </a:rPr>
              <a:t>. </a:t>
            </a:r>
            <a:r>
              <a:rPr i="1" lang="es-419" sz="1100">
                <a:solidFill>
                  <a:schemeClr val="dk1"/>
                </a:solidFill>
              </a:rPr>
              <a:t>Estudios de Cultura Náhuatl</a:t>
            </a:r>
            <a:r>
              <a:rPr lang="es-419" sz="1100">
                <a:solidFill>
                  <a:schemeClr val="dk1"/>
                </a:solidFill>
              </a:rPr>
              <a:t>, 49, 95-110.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Valenzuela, J.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"El Maguey en la Vida y Cultura de los Pueblos Indígenas de México."</a:t>
            </a:r>
            <a:r>
              <a:rPr lang="es-419" sz="1100">
                <a:solidFill>
                  <a:schemeClr val="dk1"/>
                </a:solidFill>
              </a:rPr>
              <a:t> 2016.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De la Fuente, A.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"El Maguey y su Rol en las Sociedades Prehispánicas."</a:t>
            </a:r>
            <a:r>
              <a:rPr lang="es-419" sz="1100">
                <a:solidFill>
                  <a:schemeClr val="dk1"/>
                </a:solidFill>
              </a:rPr>
              <a:t> 2017.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Hernández, M.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"Los Usos del Maguey en la Medicina Tradicional Mexicana."</a:t>
            </a:r>
            <a:r>
              <a:rPr lang="es-419" sz="1100">
                <a:solidFill>
                  <a:schemeClr val="dk1"/>
                </a:solidFill>
              </a:rPr>
              <a:t> 2014.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</a:rPr>
              <a:t>Ledesma, R.</a:t>
            </a:r>
            <a:r>
              <a:rPr lang="es-419" sz="1100">
                <a:solidFill>
                  <a:schemeClr val="dk1"/>
                </a:solidFill>
              </a:rPr>
              <a:t> </a:t>
            </a:r>
            <a:r>
              <a:rPr i="1" lang="es-419" sz="1100">
                <a:solidFill>
                  <a:schemeClr val="dk1"/>
                </a:solidFill>
              </a:rPr>
              <a:t>"Mayahuel y el Maguey: Significado Religioso y Cultural."</a:t>
            </a:r>
            <a:r>
              <a:rPr lang="es-419" sz="1100">
                <a:solidFill>
                  <a:schemeClr val="dk1"/>
                </a:solidFill>
              </a:rPr>
              <a:t> 2013.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49" name="Google Shape;249;p38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8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Referencias Bibliográficas</a:t>
            </a: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 sz="5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/>
        </p:nvSpPr>
        <p:spPr>
          <a:xfrm>
            <a:off x="2145450" y="2788263"/>
            <a:ext cx="50853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u="sng">
                <a:solidFill>
                  <a:schemeClr val="dk1"/>
                </a:solidFill>
              </a:rPr>
              <a:t>Curso:</a:t>
            </a:r>
            <a:r>
              <a:rPr lang="es-419" sz="1600">
                <a:solidFill>
                  <a:schemeClr val="dk1"/>
                </a:solidFill>
              </a:rPr>
              <a:t> Introducción al Mundo del Mezcal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u="sng">
                <a:solidFill>
                  <a:schemeClr val="dk1"/>
                </a:solidFill>
              </a:rPr>
              <a:t>Unidad 1:</a:t>
            </a:r>
            <a:r>
              <a:rPr lang="es-419" sz="1600">
                <a:solidFill>
                  <a:schemeClr val="dk1"/>
                </a:solidFill>
              </a:rPr>
              <a:t> Antecedentes históricos del Mezcal.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u="sng">
                <a:solidFill>
                  <a:schemeClr val="dk1"/>
                </a:solidFill>
              </a:rPr>
              <a:t>Tema 1.2: </a:t>
            </a:r>
            <a:r>
              <a:rPr lang="es-419" sz="1600">
                <a:solidFill>
                  <a:schemeClr val="dk1"/>
                </a:solidFill>
              </a:rPr>
              <a:t>La importancia Cultural y Ritual del Maguey en las Civilizaciones Mesoamericana.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56" name="Google Shape;256;p39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9"/>
          <p:cNvSpPr txBox="1"/>
          <p:nvPr/>
        </p:nvSpPr>
        <p:spPr>
          <a:xfrm>
            <a:off x="432600" y="1794375"/>
            <a:ext cx="82788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¡Gracias!</a:t>
            </a:r>
            <a:endParaRPr b="1" sz="7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00" y="284025"/>
            <a:ext cx="8181000" cy="9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Introducción: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87900" y="1489825"/>
            <a:ext cx="8368200" cy="30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Desde tiempos ancestrales, el maguey fue venerado por sus diversos usos y gran versatilidad, como su capacidad para proporcionar alimento, bebida, vestimenta y construcción, siendo indispensable para la supervivencia de algunas civilizaciones.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</a:rPr>
              <a:t>Sin embargo, más allá de su utilidad práctica, el maguey ocupó un lugar central en las creencias religiosas y ceremoniales, siendo considerado una manifestación sagrada de la naturaleza y un vínculo con los dioses. 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387900" y="1489825"/>
            <a:ext cx="50460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El maguey, desempeñó un papel fundamental en la vida cotidiana, espiritual y ritual de las civilizaciones mesoamericanas antes de la llegada de los europeos</a:t>
            </a:r>
            <a:r>
              <a:rPr lang="es-419" sz="1600">
                <a:solidFill>
                  <a:schemeClr val="dk1"/>
                </a:solidFill>
              </a:rPr>
              <a:t>, tenía un significado sagrado para los pueblos mesoamericanos y lo consideraban una planta divina, asociado con deidades como “</a:t>
            </a:r>
            <a:r>
              <a:rPr i="1" lang="es-419" sz="1600" u="sng">
                <a:solidFill>
                  <a:schemeClr val="dk1"/>
                </a:solidFill>
              </a:rPr>
              <a:t>Mayahuel</a:t>
            </a:r>
            <a:r>
              <a:rPr lang="es-419" sz="1600">
                <a:solidFill>
                  <a:schemeClr val="dk1"/>
                </a:solidFill>
              </a:rPr>
              <a:t>, la diosa del maguey y del pulque.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77300" y="406550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I.II.- </a:t>
            </a: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importancia cultural y ritual del maguey en las civilizaciones mesoamericanas</a:t>
            </a: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475" y="1105250"/>
            <a:ext cx="2326618" cy="33708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 rot="-1330">
            <a:off x="6358974" y="4429761"/>
            <a:ext cx="23265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Imágen: Códice de Mendoza.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Se utilizaba en ceremonias religiosas, rituales de curación y otras celebraciones, ya que esta planta era venerada y considerada sagrada por los pueblos antiguos debido a sus numerosos usos prácticos y simbólicos, así como por su conexión con divinidades importantes en su cosmogonía y como una fuente de subsistencia.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A continuación presentamos unos de los factores más importantes, que conformaron la importancia cultural y ritual del maguey en las civilizaciones mesoamericanas.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77300" y="406550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importancia cultural y ritual del maguey en las civilizaciones mesoamericanas.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77300" y="406550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importancia cultural y ritual del maguey en las civilizaciones mesoamericanas.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0050"/>
            <a:ext cx="9143999" cy="3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 rot="-1330">
            <a:off x="6892374" y="4353561"/>
            <a:ext cx="23265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Imágen: Códice de Mendoza.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387900" y="1489825"/>
            <a:ext cx="39429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s-419" sz="1600">
                <a:solidFill>
                  <a:schemeClr val="dk1"/>
                </a:solidFill>
              </a:rPr>
              <a:t>El maguey siempre ha sido una planta multifacética que proporcionaba a las comunidades mesoamericanas recursos vitales para su subsistencia y fue de vital importancia para las culturas precolombinas en Mesoamérica como fuente de subsistencia, a continuación presentamos sus principales usos: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b="1" lang="es-419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.- </a:t>
            </a: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mportancia como fuente de subsistencia.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488" y="1588513"/>
            <a:ext cx="4124325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 rot="-1330">
            <a:off x="7197174" y="4353561"/>
            <a:ext cx="23265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Imágen: Códice Florentino.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solidFill>
                  <a:schemeClr val="dk1"/>
                </a:solidFill>
              </a:rPr>
              <a:t>a.) </a:t>
            </a:r>
            <a:r>
              <a:rPr lang="es-419" sz="1700" u="sng">
                <a:solidFill>
                  <a:schemeClr val="dk1"/>
                </a:solidFill>
              </a:rPr>
              <a:t>Alimentación:</a:t>
            </a:r>
            <a:r>
              <a:rPr lang="es-419" sz="1700">
                <a:solidFill>
                  <a:schemeClr val="dk1"/>
                </a:solidFill>
              </a:rPr>
              <a:t> Las diferentes partes del maguey, como los vástagos (quiotes), corazón (piña) y las pencas, eran utilizadas como alimentos. El aguamiel, un líquido dulce obtenido de la planta, era una fuente de carbohidratos y azúcares para las dietas indígenas.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solidFill>
                  <a:schemeClr val="dk1"/>
                </a:solidFill>
              </a:rPr>
              <a:t>b.) </a:t>
            </a:r>
            <a:r>
              <a:rPr lang="es-419" sz="1700" u="sng">
                <a:solidFill>
                  <a:schemeClr val="dk1"/>
                </a:solidFill>
              </a:rPr>
              <a:t>Bebida alcohólica:</a:t>
            </a:r>
            <a:r>
              <a:rPr lang="es-419" sz="1700">
                <a:solidFill>
                  <a:schemeClr val="dk1"/>
                </a:solidFill>
              </a:rPr>
              <a:t> El aguamiel también se fermentaba para producir pulque, una bebida alcohólica tradicional en Mesoamérica que además de tener valor nutritivo, era consumida en diversos ritualmente y en ocasiones especiales.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1.- </a:t>
            </a: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Importancia como fuente de subsistencia.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387900" y="1489825"/>
            <a:ext cx="83682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c.) </a:t>
            </a:r>
            <a:r>
              <a:rPr lang="es-419" sz="1600" u="sng">
                <a:solidFill>
                  <a:schemeClr val="dk1"/>
                </a:solidFill>
              </a:rPr>
              <a:t>Materiales</a:t>
            </a:r>
            <a:r>
              <a:rPr lang="es-419" sz="1600">
                <a:solidFill>
                  <a:schemeClr val="dk1"/>
                </a:solidFill>
              </a:rPr>
              <a:t>: Las fibras de las hojas de maguey (ixtle) se utilizaban para fabricar cuerdas, redes, textiles y papel, entre otros productos. La fibra era resistente y durable, por lo que era muy apreciada.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d.) </a:t>
            </a:r>
            <a:r>
              <a:rPr lang="es-419" sz="1600" u="sng">
                <a:solidFill>
                  <a:schemeClr val="dk1"/>
                </a:solidFill>
              </a:rPr>
              <a:t>Construcción</a:t>
            </a:r>
            <a:r>
              <a:rPr lang="es-419" sz="1600">
                <a:solidFill>
                  <a:schemeClr val="dk1"/>
                </a:solidFill>
              </a:rPr>
              <a:t>: Las hojas del maguey se utilizaban para techos y en la construcción de viviendas y los quiotes como postes y travesaños para muros y techos. La fibra de maguey se empleaba en la fabricación de cuerdas, redes y textiles resistentes y también se utilizaban las espinas de las hojas como agujas y púas para diversas aplicaciones.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</a:rPr>
              <a:t>e.) </a:t>
            </a:r>
            <a:r>
              <a:rPr lang="es-419" sz="1600" u="sng">
                <a:solidFill>
                  <a:schemeClr val="dk1"/>
                </a:solidFill>
              </a:rPr>
              <a:t>Medicina tradicional</a:t>
            </a:r>
            <a:r>
              <a:rPr lang="es-419" sz="1600">
                <a:solidFill>
                  <a:schemeClr val="dk1"/>
                </a:solidFill>
              </a:rPr>
              <a:t>: El maguey tenía usos medicinales variados en la medicina tradicional mesoamericana y se utilizaba para tratar problemas digestivos, inflamaciones y como cicatrizante, entre otros usos.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1325100" y="4628500"/>
            <a:ext cx="672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www.academia.mezcal.org.mx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477300" y="496075"/>
            <a:ext cx="8278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1.- </a:t>
            </a:r>
            <a:r>
              <a:rPr b="1" lang="es-419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Importancia como fuente de subsistencia.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